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AF26FB-E9D6-F749-B291-D7A04E75E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/>
              <a:t>Riznica biljnog blaga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D8D716-C3CE-D142-81E6-9DF446AA8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/>
              <a:t>Uciteljicq:Biljqna Rakic.          Ucenik:Kristijan Tadic II-1</a:t>
            </a:r>
          </a:p>
          <a:p>
            <a:r>
              <a:rPr lang="sr-Latn-RS"/>
              <a:t>.                           Projektna nastava</a:t>
            </a:r>
          </a:p>
          <a:p>
            <a:r>
              <a:rPr lang="sr-Latn-RS"/>
              <a:t>                        O.S.Jovqn Cvijic-Zminjak</a:t>
            </a:r>
          </a:p>
        </p:txBody>
      </p:sp>
    </p:spTree>
    <p:extLst>
      <p:ext uri="{BB962C8B-B14F-4D97-AF65-F5344CB8AC3E}">
        <p14:creationId xmlns:p14="http://schemas.microsoft.com/office/powerpoint/2010/main" val="248793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DB4452-3482-7149-9FB4-1431D395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Koren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02E372F-1E77-B845-93CF-9709FFD7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Koren pricvrscuje biljku za zemlju.</a:t>
            </a:r>
          </a:p>
          <a:p>
            <a:r>
              <a:rPr lang="sr-Latn-RS"/>
              <a:t>Biljka preko njega upija vodu I hranljive materije.</a:t>
            </a: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013FAC1A-1066-B64D-9849-D426E41A1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024" y="3150393"/>
            <a:ext cx="3687764" cy="338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0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73585F-EC05-2642-AD3B-6510717D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Seme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C5E5430-E91B-ED4E-ACFD-14323C9C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Seme raznosi vetar.</a:t>
            </a:r>
          </a:p>
          <a:p>
            <a:r>
              <a:rPr lang="sr-Latn-RS"/>
              <a:t>Neka semena se lepe I za krzno zivotinja na taj nacin putuju I seju se.</a:t>
            </a:r>
          </a:p>
          <a:p>
            <a:r>
              <a:rPr lang="sr-Latn-RS"/>
              <a:t>Seme se nalazi u plodu biljke.</a:t>
            </a:r>
          </a:p>
          <a:p>
            <a:r>
              <a:rPr lang="sr-Latn-RS"/>
              <a:t>Plodovi se suse I otvaraju.Tada seme ispada iz biljke.</a:t>
            </a:r>
          </a:p>
          <a:p>
            <a:r>
              <a:rPr lang="sr-Latn-RS"/>
              <a:t>Seme mora da se preseli kako bi izrasle nove biljke.</a:t>
            </a:r>
          </a:p>
          <a:p>
            <a:r>
              <a:rPr lang="sr-Latn-RS"/>
              <a:t>Covek ukrstanjem raznih vrsta bilja dobija move vrste semena.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4C72588-11DF-844E-BE1C-1E435145D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393" y="4740508"/>
            <a:ext cx="2731295" cy="188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95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DBC57-8BC1-C24F-B655-A3606473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Zivotni ciklus biljke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598B4AD-980D-C248-B788-1015FBDB2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7530" y="2133600"/>
            <a:ext cx="7000875" cy="4724400"/>
          </a:xfrm>
        </p:spPr>
      </p:pic>
    </p:spTree>
    <p:extLst>
      <p:ext uri="{BB962C8B-B14F-4D97-AF65-F5344CB8AC3E}">
        <p14:creationId xmlns:p14="http://schemas.microsoft.com/office/powerpoint/2010/main" val="131403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4C43C7-B7EF-4A45-985A-AC423DAE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Rast I razvoj biljaka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65DE61A-740D-DB47-9E78-00A2DC612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/>
              <a:t>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2BAE046-AB90-9940-9EEE-D28786DF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8" y="2411015"/>
            <a:ext cx="5554265" cy="419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CCCF5D-D85F-7549-B094-AF4FA09B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Zakljucak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F8F3237-DC4F-3749-A604-80ED28AF3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Biljke su veoma vazne za coveka I ziva bica na zemlji.</a:t>
            </a:r>
          </a:p>
          <a:p>
            <a:r>
              <a:rPr lang="sr-Latn-RS"/>
              <a:t>Prilikom stvaranja hrane biljka oslobadja kiseonik.</a:t>
            </a:r>
          </a:p>
          <a:p>
            <a:r>
              <a:rPr lang="sr-Latn-RS"/>
              <a:t>Zbog toga se kaze da su sume pluca nase planete.</a:t>
            </a:r>
          </a:p>
        </p:txBody>
      </p:sp>
    </p:spTree>
    <p:extLst>
      <p:ext uri="{BB962C8B-B14F-4D97-AF65-F5344CB8AC3E}">
        <p14:creationId xmlns:p14="http://schemas.microsoft.com/office/powerpoint/2010/main" val="573670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590177-1FBF-9F47-8507-601AA892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4420565-6114-EB49-B853-552F61179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  <a:p>
            <a:endParaRPr lang="sr-Latn-RS"/>
          </a:p>
          <a:p>
            <a:endParaRPr lang="sr-Latn-RS"/>
          </a:p>
          <a:p>
            <a:endParaRPr lang="sr-Latn-RS"/>
          </a:p>
          <a:p>
            <a:pPr marL="0" indent="0">
              <a:buNone/>
            </a:pPr>
            <a:r>
              <a:rPr lang="sr-Latn-RS"/>
              <a:t>                              ☘️🌺☘️  Hvala vam na paznji☘️🌺☘️</a:t>
            </a:r>
          </a:p>
        </p:txBody>
      </p:sp>
    </p:spTree>
    <p:extLst>
      <p:ext uri="{BB962C8B-B14F-4D97-AF65-F5344CB8AC3E}">
        <p14:creationId xmlns:p14="http://schemas.microsoft.com/office/powerpoint/2010/main" val="20727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3A4DE5-1327-724E-B06E-40DDC40A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/>
            </a:r>
            <a:br>
              <a:rPr lang="sr-Latn-RS"/>
            </a:br>
            <a:r>
              <a:rPr lang="sr-Latn-RS"/>
              <a:t>Biljke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18B12DA-9739-DD4B-81D4-4F8EE73F3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327" y="2112066"/>
            <a:ext cx="4392403" cy="4303333"/>
          </a:xfrm>
        </p:spPr>
      </p:pic>
    </p:spTree>
    <p:extLst>
      <p:ext uri="{BB962C8B-B14F-4D97-AF65-F5344CB8AC3E}">
        <p14:creationId xmlns:p14="http://schemas.microsoft.com/office/powerpoint/2010/main" val="268676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A608CB-9B31-9A4B-AEBA-69A86FD5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BB24353-9263-8A47-BB15-C0191F0A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Postoje gajene I samonikle biljke.</a:t>
            </a:r>
          </a:p>
          <a:p>
            <a:r>
              <a:rPr lang="sr-Latn-RS"/>
              <a:t>Gajene biljke gaji covek.Njih delimo na:voce,povrce,zitarice I ukrasne biljke.</a:t>
            </a:r>
          </a:p>
          <a:p>
            <a:r>
              <a:rPr lang="sr-Latn-RS"/>
              <a:t>Biljke koje same nicu I nalaze se u prirodi svuda oko nas su samonikle biljke.</a:t>
            </a:r>
          </a:p>
          <a:p>
            <a:r>
              <a:rPr lang="sr-Latn-RS"/>
              <a:t>Samonikle biljke su:sume I lekovito bilje.</a:t>
            </a:r>
          </a:p>
        </p:txBody>
      </p:sp>
    </p:spTree>
    <p:extLst>
      <p:ext uri="{BB962C8B-B14F-4D97-AF65-F5344CB8AC3E}">
        <p14:creationId xmlns:p14="http://schemas.microsoft.com/office/powerpoint/2010/main" val="262361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9ADDAB-4669-9341-8912-287B5AC9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C3C889D-C74F-D649-895A-9EE6211BB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"/>
            <a:ext cx="8273918" cy="6858000"/>
          </a:xfrm>
        </p:spPr>
      </p:pic>
    </p:spTree>
    <p:extLst>
      <p:ext uri="{BB962C8B-B14F-4D97-AF65-F5344CB8AC3E}">
        <p14:creationId xmlns:p14="http://schemas.microsoft.com/office/powerpoint/2010/main" val="176988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8976F4-5814-F244-B9FA-33E8831E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3C9BD58C-035D-054C-9775-21C4D349B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0"/>
            <a:ext cx="8439510" cy="6858000"/>
          </a:xfrm>
        </p:spPr>
      </p:pic>
    </p:spTree>
    <p:extLst>
      <p:ext uri="{BB962C8B-B14F-4D97-AF65-F5344CB8AC3E}">
        <p14:creationId xmlns:p14="http://schemas.microsoft.com/office/powerpoint/2010/main" val="59292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3EDE5C-7BC2-0348-9600-2B51599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Delovi biljke su: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40DA56D7-F798-8245-9A3B-284763DD5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2578" y="2133600"/>
            <a:ext cx="5935963" cy="4438650"/>
          </a:xfrm>
        </p:spPr>
      </p:pic>
    </p:spTree>
    <p:extLst>
      <p:ext uri="{BB962C8B-B14F-4D97-AF65-F5344CB8AC3E}">
        <p14:creationId xmlns:p14="http://schemas.microsoft.com/office/powerpoint/2010/main" val="298654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656D8D-7F0F-384F-9A83-321D88E5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Cvet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D3C1D1E-A2EB-3A4A-B339-D4297A875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7552" y="1905000"/>
            <a:ext cx="4177060" cy="3139281"/>
          </a:xfr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id="{72F9CBD9-5AA9-BF44-BF04-F6D3D12DC6B1}"/>
              </a:ext>
            </a:extLst>
          </p:cNvPr>
          <p:cNvSpPr txBox="1"/>
          <p:nvPr/>
        </p:nvSpPr>
        <p:spPr>
          <a:xfrm flipH="1">
            <a:off x="1940986" y="2737840"/>
            <a:ext cx="5107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/>
              <a:t>Cvet ima latice.</a:t>
            </a:r>
          </a:p>
          <a:p>
            <a:pPr algn="l"/>
            <a:r>
              <a:rPr lang="sr-Latn-RS"/>
              <a:t>On privlaci insekte.</a:t>
            </a:r>
          </a:p>
          <a:p>
            <a:pPr algn="l"/>
            <a:r>
              <a:rPr lang="sr-Latn-RS"/>
              <a:t>U njemu se stvara plod.</a:t>
            </a:r>
          </a:p>
          <a:p>
            <a:pPr algn="l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404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008640-05CD-1D42-858E-EB68A281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Stablo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513345BA-1AE2-1641-A473-898BA49C2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905000"/>
            <a:ext cx="7822406" cy="4953000"/>
          </a:xfrm>
        </p:spPr>
      </p:pic>
    </p:spTree>
    <p:extLst>
      <p:ext uri="{BB962C8B-B14F-4D97-AF65-F5344CB8AC3E}">
        <p14:creationId xmlns:p14="http://schemas.microsoft.com/office/powerpoint/2010/main" val="183349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175FBC-09AE-3D41-9727-BC5E8067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List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F61147BD-393A-9A41-8336-81975BC64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133600"/>
            <a:ext cx="7021889" cy="4724400"/>
          </a:xfrm>
        </p:spPr>
      </p:pic>
    </p:spTree>
    <p:extLst>
      <p:ext uri="{BB962C8B-B14F-4D97-AF65-F5344CB8AC3E}">
        <p14:creationId xmlns:p14="http://schemas.microsoft.com/office/powerpoint/2010/main" val="2816986221"/>
      </p:ext>
    </p:extLst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Tračak</vt:lpstr>
      <vt:lpstr>Riznica biljnog blaga</vt:lpstr>
      <vt:lpstr> Biljke</vt:lpstr>
      <vt:lpstr>PowerPoint Presentation</vt:lpstr>
      <vt:lpstr>PowerPoint Presentation</vt:lpstr>
      <vt:lpstr>PowerPoint Presentation</vt:lpstr>
      <vt:lpstr>Delovi biljke su:</vt:lpstr>
      <vt:lpstr>Cvet</vt:lpstr>
      <vt:lpstr>Stablo</vt:lpstr>
      <vt:lpstr>List</vt:lpstr>
      <vt:lpstr>Koren</vt:lpstr>
      <vt:lpstr>Seme</vt:lpstr>
      <vt:lpstr>Zivotni ciklus biljke</vt:lpstr>
      <vt:lpstr>Rast I razvoj biljaka</vt:lpstr>
      <vt:lpstr>Zakljucak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Riznica biljnog blaga</dc:title>
  <dc:creator>Nepoznat korisnik</dc:creator>
  <cp:lastModifiedBy>biljanar</cp:lastModifiedBy>
  <cp:revision>2</cp:revision>
  <dcterms:created xsi:type="dcterms:W3CDTF">2020-05-12T13:57:39Z</dcterms:created>
  <dcterms:modified xsi:type="dcterms:W3CDTF">2020-05-19T08:01:36Z</dcterms:modified>
</cp:coreProperties>
</file>